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Сергей Тяпкин" initials="СТ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118" autoAdjust="0"/>
    <p:restoredTop sz="94660"/>
  </p:normalViewPr>
  <p:slideViewPr>
    <p:cSldViewPr snapToGrid="0">
      <p:cViewPr>
        <p:scale>
          <a:sx n="53" d="100"/>
          <a:sy n="53" d="100"/>
        </p:scale>
        <p:origin x="-2472" y="-13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869F9-F297-4E00-8BD9-7D6F2127DE21}" type="datetimeFigureOut">
              <a:rPr lang="ru-RU" smtClean="0"/>
              <a:t>12.01.2017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3D649-21A8-4942-9E48-13BF8B7F48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453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869F9-F297-4E00-8BD9-7D6F2127DE21}" type="datetimeFigureOut">
              <a:rPr lang="ru-RU" smtClean="0"/>
              <a:t>12.01.2017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3D649-21A8-4942-9E48-13BF8B7F48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4761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869F9-F297-4E00-8BD9-7D6F2127DE21}" type="datetimeFigureOut">
              <a:rPr lang="ru-RU" smtClean="0"/>
              <a:t>12.01.2017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3D649-21A8-4942-9E48-13BF8B7F48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3664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869F9-F297-4E00-8BD9-7D6F2127DE21}" type="datetimeFigureOut">
              <a:rPr lang="ru-RU" smtClean="0"/>
              <a:t>12.01.2017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3D649-21A8-4942-9E48-13BF8B7F48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4495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869F9-F297-4E00-8BD9-7D6F2127DE21}" type="datetimeFigureOut">
              <a:rPr lang="ru-RU" smtClean="0"/>
              <a:t>12.01.2017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3D649-21A8-4942-9E48-13BF8B7F48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0747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869F9-F297-4E00-8BD9-7D6F2127DE21}" type="datetimeFigureOut">
              <a:rPr lang="ru-RU" smtClean="0"/>
              <a:t>12.01.2017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3D649-21A8-4942-9E48-13BF8B7F48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0342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869F9-F297-4E00-8BD9-7D6F2127DE21}" type="datetimeFigureOut">
              <a:rPr lang="ru-RU" smtClean="0"/>
              <a:t>12.01.2017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3D649-21A8-4942-9E48-13BF8B7F48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8428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869F9-F297-4E00-8BD9-7D6F2127DE21}" type="datetimeFigureOut">
              <a:rPr lang="ru-RU" smtClean="0"/>
              <a:t>12.01.2017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3D649-21A8-4942-9E48-13BF8B7F48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9960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869F9-F297-4E00-8BD9-7D6F2127DE21}" type="datetimeFigureOut">
              <a:rPr lang="ru-RU" smtClean="0"/>
              <a:t>12.01.2017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3D649-21A8-4942-9E48-13BF8B7F48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5138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869F9-F297-4E00-8BD9-7D6F2127DE21}" type="datetimeFigureOut">
              <a:rPr lang="ru-RU" smtClean="0"/>
              <a:t>12.01.2017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3D649-21A8-4942-9E48-13BF8B7F48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716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869F9-F297-4E00-8BD9-7D6F2127DE21}" type="datetimeFigureOut">
              <a:rPr lang="ru-RU" smtClean="0"/>
              <a:t>12.01.2017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3D649-21A8-4942-9E48-13BF8B7F48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432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869F9-F297-4E00-8BD9-7D6F2127DE21}" type="datetimeFigureOut">
              <a:rPr lang="ru-RU" smtClean="0"/>
              <a:t>12.01.2017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3D649-21A8-4942-9E48-13BF8B7F48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1894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Перепись студенческих советов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30" name="Picture 6" descr="Картинки по запросу АС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5300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Картинки по запросу Рсм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1797" y="5053849"/>
            <a:ext cx="2420204" cy="1804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Картинки по запросу министерство образования республики коми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5898" y="495300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42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48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http://www.asorf.ru/assets/cache_image/576/perepis_570x0_5d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8855" y="365125"/>
            <a:ext cx="12289710" cy="6144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720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910" y="854522"/>
            <a:ext cx="11855451" cy="1325563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переписи — мониторинг деятельности советов обучающихся и студенческих советов образовательных организаций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среднегопрофессионального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для выявления проблем и последующего их решения.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909" y="2301281"/>
            <a:ext cx="11855451" cy="33654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переписи: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сбор, обобщение и изучение информационных материалов о структуре, принципах работы и деятельности советов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помощью инструментов опроса и анкетирования;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диагностика реализации законных компетенций органов студенческого самоуправления в Российской Федерации;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популяризация деятельности органов студенческого самоуправления, в том числе советов обучающихся. </a:t>
            </a:r>
          </a:p>
        </p:txBody>
      </p:sp>
    </p:spTree>
    <p:extLst>
      <p:ext uri="{BB962C8B-B14F-4D97-AF65-F5344CB8AC3E}">
        <p14:creationId xmlns:p14="http://schemas.microsoft.com/office/powerpoint/2010/main" val="138008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439" y="2121838"/>
            <a:ext cx="7597462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«Молодой человек, активист ученического самоуправления, потом студенческого самоуправления, получает ценный опыт работы в общественно-политической сфере, навыки организационной деятельности, что в будущем дает ему качественные преимущества при построении карьеры в бизнесе, органах государственной власти, общественных организациях. Порядка 80-90% лидеров студенческого самоуправления реализовывают свой потенциал в качестве эффективных управленцев»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Картинки по запросу Павел красноруцки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1143000"/>
            <a:ext cx="381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11965" y="188893"/>
            <a:ext cx="117811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Красноруцкий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Павел Павлович Председатель Общероссийской общественной организации «Российский Союз Молодежи».</a:t>
            </a:r>
          </a:p>
        </p:txBody>
      </p:sp>
    </p:spTree>
    <p:extLst>
      <p:ext uri="{BB962C8B-B14F-4D97-AF65-F5344CB8AC3E}">
        <p14:creationId xmlns:p14="http://schemas.microsoft.com/office/powerpoint/2010/main" val="280659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33305"/>
            <a:ext cx="10515600" cy="1325563"/>
          </a:xfrm>
        </p:spPr>
        <p:txBody>
          <a:bodyPr/>
          <a:lstStyle/>
          <a:p>
            <a:pPr algn="ctr"/>
            <a:r>
              <a:rPr lang="ru-RU" dirty="0" smtClean="0"/>
              <a:t>План мероприятий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4560" y="1323349"/>
            <a:ext cx="11525520" cy="515472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12-15 января – формирование команды проекта, составление проектной документации, подготовка материалов.</a:t>
            </a:r>
          </a:p>
          <a:p>
            <a:r>
              <a:rPr lang="ru-RU" dirty="0" smtClean="0"/>
              <a:t>16 января – презентация проекта в министерстве образования и молодёжной политики Республики Коми.</a:t>
            </a:r>
          </a:p>
          <a:p>
            <a:r>
              <a:rPr lang="ru-RU" dirty="0" smtClean="0"/>
              <a:t>17-21 января – согласование дат мониторинга с заместителями по воспитательной работе СПО РК</a:t>
            </a:r>
          </a:p>
          <a:p>
            <a:r>
              <a:rPr lang="ru-RU" dirty="0" smtClean="0"/>
              <a:t>23-28 января – проведение мониторинга деятельности студенческих советов и советов обучающихся СПО </a:t>
            </a:r>
          </a:p>
          <a:p>
            <a:r>
              <a:rPr lang="ru-RU" dirty="0" smtClean="0"/>
              <a:t>29-31 января – обработка полученных сведений и разработка рекомендация</a:t>
            </a:r>
          </a:p>
          <a:p>
            <a:r>
              <a:rPr lang="ru-RU" dirty="0" smtClean="0"/>
              <a:t>1 февраля – публикация результатов и рассылка </a:t>
            </a:r>
            <a:r>
              <a:rPr lang="ru-RU" smtClean="0"/>
              <a:t>рекомендательных писем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1870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13939" y="1463145"/>
            <a:ext cx="10515600" cy="1325563"/>
          </a:xfrm>
        </p:spPr>
        <p:txBody>
          <a:bodyPr/>
          <a:lstStyle/>
          <a:p>
            <a:pPr algn="ctr"/>
            <a:r>
              <a:rPr lang="ru-RU" dirty="0" smtClean="0"/>
              <a:t>Команда проекта</a:t>
            </a:r>
            <a:endParaRPr lang="ru-RU" dirty="0"/>
          </a:p>
        </p:txBody>
      </p:sp>
      <p:pic>
        <p:nvPicPr>
          <p:cNvPr id="2050" name="Picture 2" descr="https://pp.vk.me/c604425/v604425882/2c132/q1biH4iXA0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6641" y="4803901"/>
            <a:ext cx="3359108" cy="2052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7849"/>
            <a:ext cx="4201847" cy="501015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916899" y="2906824"/>
            <a:ext cx="532438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Проекта: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председателя Коми регионального отделения Российской Общественной Организации «Российский Союз Молодёжи»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Тяпкин Сергей Евгеньевич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093"/>
            <a:ext cx="12192000" cy="1642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84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Ожидаемые результаты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3840" y="1122363"/>
            <a:ext cx="11744960" cy="4351338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позволит сформировать картину студенческого самоуправления в организациях среднего профессионального образования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необходимо для формирования стратегии развития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туденческо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самоуправления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Республике Коми</a:t>
            </a: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18292" y="2999650"/>
            <a:ext cx="315541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Примечание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320" y="3769091"/>
            <a:ext cx="12192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Федеральному закону от 29.12.2012 № 273-ФЗ «Об образовании в Российской Федерации»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студенческого самоуправления являются обязательными для каждой образовательной организации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Пункт 6 статьи 26 Федерального закона «Об образовании в Российской Федерации» от 29.12.2012 № 273-ФЗ гласит: «В целях учета мнения </a:t>
            </a:r>
            <a:r>
              <a:rPr lang="ru-RU" sz="24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и 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принятии образовательной организацией локальных нормативных актов, затрагивающих их права и законные интересы, по инициативе </a:t>
            </a:r>
            <a:r>
              <a:rPr lang="ru-RU" sz="24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создаются 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советы обучающихся (в профессиональной образовательной организации и образовательной организации высшего образования - студенческие советы)». 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092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Контактная информация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Тяпкин Сергей Евгеньевич:</a:t>
            </a:r>
            <a:endParaRPr lang="en-US" dirty="0" smtClean="0"/>
          </a:p>
          <a:p>
            <a:pPr marL="0" indent="0" algn="ctr">
              <a:buNone/>
            </a:pPr>
            <a:r>
              <a:rPr lang="ru-RU" dirty="0" smtClean="0"/>
              <a:t>+79041096885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vk.com/</a:t>
            </a:r>
            <a:r>
              <a:rPr lang="en-US" dirty="0" err="1" smtClean="0"/>
              <a:t>s_tyapkin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6393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316</Words>
  <Application>Microsoft Office PowerPoint</Application>
  <PresentationFormat>Произвольный</PresentationFormat>
  <Paragraphs>26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Перепись студенческих советов </vt:lpstr>
      <vt:lpstr>Презентация PowerPoint</vt:lpstr>
      <vt:lpstr>Цель переписи — мониторинг деятельности советов обучающихся и студенческих советов образовательных организаций среднегопрофессионального образования для выявления проблем и последующего их решения. </vt:lpstr>
      <vt:lpstr>Презентация PowerPoint</vt:lpstr>
      <vt:lpstr>План мероприятий</vt:lpstr>
      <vt:lpstr>Команда проекта</vt:lpstr>
      <vt:lpstr>Ожидаемые результаты</vt:lpstr>
      <vt:lpstr>Контактная информация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Перепись студенческих советов</dc:title>
  <dc:creator>Сергей Тяпкин</dc:creator>
  <cp:lastModifiedBy>Канева Яна Ивановна</cp:lastModifiedBy>
  <cp:revision>9</cp:revision>
  <dcterms:created xsi:type="dcterms:W3CDTF">2017-01-12T11:38:30Z</dcterms:created>
  <dcterms:modified xsi:type="dcterms:W3CDTF">2017-01-12T13:14:43Z</dcterms:modified>
</cp:coreProperties>
</file>